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7561263" cy="10693400"/>
  <p:notesSz cx="6858000" cy="9144000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82" d="100"/>
          <a:sy n="82" d="100"/>
        </p:scale>
        <p:origin x="1314" y="108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38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45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9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72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65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27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54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78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02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13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63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4BE5E-49AD-4A1F-899F-27EDDE3EAFD8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BD8D6-8B9A-449D-A6F9-F5811F65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6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21435096-49AC-4636-AF53-10781E5C20FE}"/>
              </a:ext>
            </a:extLst>
          </p:cNvPr>
          <p:cNvSpPr/>
          <p:nvPr/>
        </p:nvSpPr>
        <p:spPr>
          <a:xfrm>
            <a:off x="5594638" y="4092578"/>
            <a:ext cx="1827690" cy="1087131"/>
          </a:xfrm>
          <a:prstGeom prst="wedgeRectCallout">
            <a:avLst>
              <a:gd name="adj1" fmla="val 10436"/>
              <a:gd name="adj2" fmla="val 177102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93659" y="3065110"/>
            <a:ext cx="335348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ja-JP" altLang="en-US" sz="4800" spc="-150" dirty="0">
                <a:latin typeface="HGS創英角ｺﾞｼｯｸUB" pitchFamily="50" charset="-128"/>
                <a:ea typeface="HGS創英角ｺﾞｼｯｸUB" pitchFamily="50" charset="-128"/>
              </a:rPr>
              <a:t>復興農学会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2109" y="3520237"/>
            <a:ext cx="1878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spc="-150" dirty="0">
                <a:latin typeface="HGS創英角ｺﾞｼｯｸUB" pitchFamily="50" charset="-128"/>
                <a:ea typeface="HGS創英角ｺﾞｼｯｸUB" pitchFamily="50" charset="-128"/>
              </a:rPr>
              <a:t>2020</a:t>
            </a:r>
            <a:r>
              <a:rPr kumimoji="1" lang="ja-JP" altLang="en-US" sz="1400" spc="-150" dirty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kumimoji="1" lang="en-US" altLang="ja-JP" sz="1400" spc="-150" dirty="0">
                <a:latin typeface="HGS創英角ｺﾞｼｯｸUB" pitchFamily="50" charset="-128"/>
                <a:ea typeface="HGS創英角ｺﾞｼｯｸUB" pitchFamily="50" charset="-128"/>
              </a:rPr>
              <a:t>6</a:t>
            </a:r>
            <a:r>
              <a:rPr kumimoji="1" lang="ja-JP" altLang="en-US" sz="1400" spc="-150" dirty="0">
                <a:latin typeface="HGS創英角ｺﾞｼｯｸUB" pitchFamily="50" charset="-128"/>
                <a:ea typeface="HGS創英角ｺﾞｼｯｸUB" pitchFamily="50" charset="-128"/>
              </a:rPr>
              <a:t>月新設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344" y="3683008"/>
            <a:ext cx="591076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7400000"/>
              </a:lightRig>
            </a:scene3d>
            <a:sp3d extrusionH="57150" contourW="12700" prstMaterial="plastic">
              <a:bevelT w="69850" h="38100" prst="cross"/>
              <a:extrusionClr>
                <a:schemeClr val="bg1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kumimoji="1" lang="ja-JP" altLang="en-US" sz="8800" spc="-150" dirty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会員</a:t>
            </a:r>
            <a:r>
              <a:rPr lang="ja-JP" altLang="en-US" sz="8800" spc="-150" dirty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募集！</a:t>
            </a:r>
            <a:endParaRPr kumimoji="1" lang="ja-JP" altLang="en-US" sz="8800" spc="-150" dirty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678" y="5116662"/>
            <a:ext cx="6119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kumimoji="1" lang="ja-JP" altLang="en-US" sz="1800" b="1" dirty="0"/>
              <a:t>被災現場の声に耳を傾ける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kumimoji="1" lang="ja-JP" altLang="en-US" sz="1800" b="1" dirty="0"/>
              <a:t>農学分野を「専門性」の縦糸と「地域性」の横糸でつなぐ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kumimoji="1" lang="ja-JP" altLang="en-US" sz="1800" b="1" dirty="0"/>
              <a:t>未来を見据えた地域と農業の復興を果たす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kumimoji="1" lang="ja-JP" altLang="en-US" sz="1800" b="1" dirty="0"/>
              <a:t>日本と世界の農業・食料生産の持続的発展をめざす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419" y="6504644"/>
            <a:ext cx="22071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詳細はコチラ↓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30829" y="4084169"/>
            <a:ext cx="1827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spc="-150" dirty="0">
                <a:solidFill>
                  <a:srgbClr val="FF6600"/>
                </a:solidFill>
                <a:latin typeface="HGS創英角ｺﾞｼｯｸUB" pitchFamily="50" charset="-128"/>
                <a:ea typeface="HGS創英角ｺﾞｼｯｸUB" pitchFamily="50" charset="-128"/>
              </a:rPr>
              <a:t>子どもから大人まで、研究者から農業実務者まで、どなたでも参加できます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8E241C-C734-487C-9E8E-68DB65832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4" b="33267"/>
          <a:stretch/>
        </p:blipFill>
        <p:spPr bwMode="auto">
          <a:xfrm>
            <a:off x="0" y="-9523"/>
            <a:ext cx="7561262" cy="31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90D4741-8716-4893-8B30-44400732A5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71" y="6556367"/>
            <a:ext cx="4631142" cy="388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2E3FEE7-FE8B-45A0-932B-DE6F3767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79" y="7204144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097D8C5-AD7B-4E2A-AAA0-FD52AF8870F2}"/>
              </a:ext>
            </a:extLst>
          </p:cNvPr>
          <p:cNvSpPr txBox="1"/>
          <p:nvPr/>
        </p:nvSpPr>
        <p:spPr>
          <a:xfrm>
            <a:off x="127423" y="6928339"/>
            <a:ext cx="2944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latin typeface="HGS創英角ｺﾞｼｯｸUB" pitchFamily="50" charset="-128"/>
                <a:ea typeface="HGS創英角ｺﾞｼｯｸUB" pitchFamily="50" charset="-128"/>
              </a:rPr>
              <a:t>http://fukkou-nougaku.com/</a:t>
            </a:r>
            <a:endParaRPr kumimoji="1" lang="ja-JP" altLang="en-US" sz="16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CC61785-222A-4548-BB80-F68EA4F32942}"/>
              </a:ext>
            </a:extLst>
          </p:cNvPr>
          <p:cNvSpPr txBox="1"/>
          <p:nvPr/>
        </p:nvSpPr>
        <p:spPr>
          <a:xfrm>
            <a:off x="107242" y="8959832"/>
            <a:ext cx="30973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dirty="0"/>
              <a:t>復興農学会事務局</a:t>
            </a:r>
          </a:p>
          <a:p>
            <a:pPr algn="ctr"/>
            <a:r>
              <a:rPr lang="ja-JP" altLang="en-US" sz="1800" dirty="0"/>
              <a:t>福島大学食農学類内</a:t>
            </a:r>
          </a:p>
          <a:p>
            <a:pPr algn="ctr"/>
            <a:r>
              <a:rPr lang="ja-JP" altLang="en-US" sz="1800" dirty="0"/>
              <a:t>新田 洋司</a:t>
            </a:r>
          </a:p>
          <a:p>
            <a:pPr algn="ctr"/>
            <a:r>
              <a:rPr lang="ja-JP" altLang="en-US" sz="1800" dirty="0"/>
              <a:t>TEL:024-548-8364</a:t>
            </a:r>
          </a:p>
          <a:p>
            <a:pPr algn="ctr"/>
            <a:r>
              <a:rPr lang="ja-JP" altLang="en-US" sz="1800" dirty="0"/>
              <a:t>nittay@agri.fukushima-u.ac.jp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A7C5861-70AC-4C55-B058-BEB474CD909A}"/>
              </a:ext>
            </a:extLst>
          </p:cNvPr>
          <p:cNvSpPr/>
          <p:nvPr/>
        </p:nvSpPr>
        <p:spPr>
          <a:xfrm>
            <a:off x="6156895" y="6571677"/>
            <a:ext cx="1218604" cy="385515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442999"/>
      </p:ext>
    </p:extLst>
  </p:cSld>
  <p:clrMapOvr>
    <a:masterClrMapping/>
  </p:clrMapOvr>
</p:sld>
</file>

<file path=ppt/theme/theme1.xml><?xml version="1.0" encoding="utf-8"?>
<a:theme xmlns:a="http://schemas.openxmlformats.org/drawingml/2006/main" name="A4サイズ新規ファイル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SXHash xmlns="1119c2e5-8fb9-4d5f-baf1-202c530f2c34" xsi:nil="true"/>
    <IntlLangReviewDate xmlns="1119c2e5-8fb9-4d5f-baf1-202c530f2c34" xsi:nil="true"/>
    <PrimaryImageGen xmlns="1119c2e5-8fb9-4d5f-baf1-202c530f2c34">false</PrimaryImageGen>
    <TPInstallLocation xmlns="1119c2e5-8fb9-4d5f-baf1-202c530f2c34" xsi:nil="true"/>
    <IntlLangReview xmlns="1119c2e5-8fb9-4d5f-baf1-202c530f2c34" xsi:nil="true"/>
    <LocPublishedDependentAssetsLookup xmlns="1119c2e5-8fb9-4d5f-baf1-202c530f2c34" xsi:nil="true"/>
    <Manager xmlns="1119c2e5-8fb9-4d5f-baf1-202c530f2c34" xsi:nil="true"/>
    <NumericId xmlns="1119c2e5-8fb9-4d5f-baf1-202c530f2c34" xsi:nil="true"/>
    <OOCacheId xmlns="1119c2e5-8fb9-4d5f-baf1-202c530f2c34" xsi:nil="true"/>
    <AverageRating xmlns="1119c2e5-8fb9-4d5f-baf1-202c530f2c34" xsi:nil="true"/>
    <CSXUpdate xmlns="1119c2e5-8fb9-4d5f-baf1-202c530f2c34">false</CSXUpdate>
    <APDescription xmlns="1119c2e5-8fb9-4d5f-baf1-202c530f2c34" xsi:nil="true"/>
    <FeatureTagsTaxHTField0 xmlns="1119c2e5-8fb9-4d5f-baf1-202c530f2c34">
      <Terms xmlns="http://schemas.microsoft.com/office/infopath/2007/PartnerControls"/>
    </FeatureTagsTaxHTField0>
    <IntlLangReviewer xmlns="1119c2e5-8fb9-4d5f-baf1-202c530f2c34" xsi:nil="true"/>
    <OpenTemplate xmlns="1119c2e5-8fb9-4d5f-baf1-202c530f2c34">true</OpenTemplate>
    <TaxCatchAll xmlns="1119c2e5-8fb9-4d5f-baf1-202c530f2c34"/>
    <ApprovalLog xmlns="1119c2e5-8fb9-4d5f-baf1-202c530f2c34" xsi:nil="true"/>
    <TPComponent xmlns="1119c2e5-8fb9-4d5f-baf1-202c530f2c34" xsi:nil="true"/>
    <EditorialTags xmlns="1119c2e5-8fb9-4d5f-baf1-202c530f2c34" xsi:nil="true"/>
    <LastModifiedDateTime xmlns="1119c2e5-8fb9-4d5f-baf1-202c530f2c34" xsi:nil="true"/>
    <LegacyData xmlns="1119c2e5-8fb9-4d5f-baf1-202c530f2c34" xsi:nil="true"/>
    <TPLaunchHelpLink xmlns="1119c2e5-8fb9-4d5f-baf1-202c530f2c34" xsi:nil="true"/>
    <LocComments xmlns="1119c2e5-8fb9-4d5f-baf1-202c530f2c34" xsi:nil="true"/>
    <LocProcessedForMarketsLookup xmlns="1119c2e5-8fb9-4d5f-baf1-202c530f2c34" xsi:nil="true"/>
    <Milestone xmlns="1119c2e5-8fb9-4d5f-baf1-202c530f2c34">Beta 1</Milestone>
    <BusinessGroup xmlns="1119c2e5-8fb9-4d5f-baf1-202c530f2c34" xsi:nil="true"/>
    <Providers xmlns="1119c2e5-8fb9-4d5f-baf1-202c530f2c34" xsi:nil="true"/>
    <RecommendationsModifier xmlns="1119c2e5-8fb9-4d5f-baf1-202c530f2c34" xsi:nil="true"/>
    <SourceTitle xmlns="1119c2e5-8fb9-4d5f-baf1-202c530f2c34" xsi:nil="true"/>
    <HandoffToMSDN xmlns="1119c2e5-8fb9-4d5f-baf1-202c530f2c34" xsi:nil="true"/>
    <LocOverallHandbackStatusLookup xmlns="1119c2e5-8fb9-4d5f-baf1-202c530f2c34" xsi:nil="true"/>
    <DirectSourceMarket xmlns="1119c2e5-8fb9-4d5f-baf1-202c530f2c34" xsi:nil="true"/>
    <APEditor xmlns="1119c2e5-8fb9-4d5f-baf1-202c530f2c34">
      <UserInfo>
        <DisplayName/>
        <AccountId xsi:nil="true"/>
        <AccountType/>
      </UserInfo>
    </APEditor>
    <LocNewPublishedVersionLookup xmlns="1119c2e5-8fb9-4d5f-baf1-202c530f2c34" xsi:nil="true"/>
    <SubmitterId xmlns="1119c2e5-8fb9-4d5f-baf1-202c530f2c34" xsi:nil="true"/>
    <TemplateStatus xmlns="1119c2e5-8fb9-4d5f-baf1-202c530f2c34">Complete</TemplateStatus>
    <UAProjectedTotalWords xmlns="1119c2e5-8fb9-4d5f-baf1-202c530f2c34" xsi:nil="true"/>
    <Provider xmlns="1119c2e5-8fb9-4d5f-baf1-202c530f2c34" xsi:nil="true"/>
    <CSXSubmissionDate xmlns="1119c2e5-8fb9-4d5f-baf1-202c530f2c34" xsi:nil="true"/>
    <BlockPublish xmlns="1119c2e5-8fb9-4d5f-baf1-202c530f2c34" xsi:nil="true"/>
    <BugNumber xmlns="1119c2e5-8fb9-4d5f-baf1-202c530f2c34" xsi:nil="true"/>
    <TPLaunchHelpLinkType xmlns="1119c2e5-8fb9-4d5f-baf1-202c530f2c34">Template</TPLaunchHelpLinkType>
    <PublishStatusLookup xmlns="1119c2e5-8fb9-4d5f-baf1-202c530f2c34">
      <Value>452426</Value>
      <Value>502722</Value>
    </PublishStatusLookup>
    <ScenarioTagsTaxHTField0 xmlns="1119c2e5-8fb9-4d5f-baf1-202c530f2c34">
      <Terms xmlns="http://schemas.microsoft.com/office/infopath/2007/PartnerControls"/>
    </ScenarioTagsTaxHTField0>
    <TimesCloned xmlns="1119c2e5-8fb9-4d5f-baf1-202c530f2c34" xsi:nil="true"/>
    <IsDeleted xmlns="1119c2e5-8fb9-4d5f-baf1-202c530f2c34">false</IsDeleted>
    <OriginAsset xmlns="1119c2e5-8fb9-4d5f-baf1-202c530f2c34" xsi:nil="true"/>
    <UALocComments xmlns="1119c2e5-8fb9-4d5f-baf1-202c530f2c34" xsi:nil="true"/>
    <UALocRecommendation xmlns="1119c2e5-8fb9-4d5f-baf1-202c530f2c34">Localize</UALocRecommendation>
    <DSATActionTaken xmlns="1119c2e5-8fb9-4d5f-baf1-202c530f2c34" xsi:nil="true"/>
    <MachineTranslated xmlns="1119c2e5-8fb9-4d5f-baf1-202c530f2c34">false</MachineTranslated>
    <OutputCachingOn xmlns="1119c2e5-8fb9-4d5f-baf1-202c530f2c34">false</OutputCachingOn>
    <ParentAssetId xmlns="1119c2e5-8fb9-4d5f-baf1-202c530f2c34" xsi:nil="true"/>
    <APAuthor xmlns="1119c2e5-8fb9-4d5f-baf1-202c530f2c34">
      <UserInfo>
        <DisplayName>System Account</DisplayName>
        <AccountId>1073741823</AccountId>
        <AccountType/>
      </UserInfo>
    </APAuthor>
    <ClipArtFilename xmlns="1119c2e5-8fb9-4d5f-baf1-202c530f2c34" xsi:nil="true"/>
    <LocOverallLocStatusLookup xmlns="1119c2e5-8fb9-4d5f-baf1-202c530f2c34" xsi:nil="true"/>
    <LocOverallPreviewStatusLookup xmlns="1119c2e5-8fb9-4d5f-baf1-202c530f2c34" xsi:nil="true"/>
    <IntlLocPriority xmlns="1119c2e5-8fb9-4d5f-baf1-202c530f2c34" xsi:nil="true"/>
    <ApprovalStatus xmlns="1119c2e5-8fb9-4d5f-baf1-202c530f2c34">InProgress</ApprovalStatus>
    <LocManualTestRequired xmlns="1119c2e5-8fb9-4d5f-baf1-202c530f2c34" xsi:nil="true"/>
    <TPNamespace xmlns="1119c2e5-8fb9-4d5f-baf1-202c530f2c34" xsi:nil="true"/>
    <TemplateTemplateType xmlns="1119c2e5-8fb9-4d5f-baf1-202c530f2c34">PowerPoint 12 Default</TemplateTemplateType>
    <UANotes xmlns="1119c2e5-8fb9-4d5f-baf1-202c530f2c34" xsi:nil="true"/>
    <ThumbnailAssetId xmlns="1119c2e5-8fb9-4d5f-baf1-202c530f2c34" xsi:nil="true"/>
    <AssetId xmlns="1119c2e5-8fb9-4d5f-baf1-202c530f2c34">TP102773777</AssetId>
    <AssetType xmlns="1119c2e5-8fb9-4d5f-baf1-202c530f2c34" xsi:nil="true"/>
    <TPClientViewer xmlns="1119c2e5-8fb9-4d5f-baf1-202c530f2c34" xsi:nil="true"/>
    <TPFriendlyName xmlns="1119c2e5-8fb9-4d5f-baf1-202c530f2c34" xsi:nil="true"/>
    <PlannedPubDate xmlns="1119c2e5-8fb9-4d5f-baf1-202c530f2c34" xsi:nil="true"/>
    <PolicheckWords xmlns="1119c2e5-8fb9-4d5f-baf1-202c530f2c34" xsi:nil="true"/>
    <TPCommandLine xmlns="1119c2e5-8fb9-4d5f-baf1-202c530f2c34" xsi:nil="true"/>
    <LocOverallPublishStatusLookup xmlns="1119c2e5-8fb9-4d5f-baf1-202c530f2c34" xsi:nil="true"/>
    <LocPublishedLinkedAssetsLookup xmlns="1119c2e5-8fb9-4d5f-baf1-202c530f2c34" xsi:nil="true"/>
    <CrawlForDependencies xmlns="1119c2e5-8fb9-4d5f-baf1-202c530f2c34">false</CrawlForDependencies>
    <InternalTagsTaxHTField0 xmlns="1119c2e5-8fb9-4d5f-baf1-202c530f2c34">
      <Terms xmlns="http://schemas.microsoft.com/office/infopath/2007/PartnerControls"/>
    </InternalTagsTaxHTField0>
    <MarketSpecific xmlns="1119c2e5-8fb9-4d5f-baf1-202c530f2c34" xsi:nil="true"/>
    <LastHandOff xmlns="1119c2e5-8fb9-4d5f-baf1-202c530f2c34" xsi:nil="true"/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VoteCount xmlns="1119c2e5-8fb9-4d5f-baf1-202c530f2c34" xsi:nil="true"/>
    <ContentItem xmlns="1119c2e5-8fb9-4d5f-baf1-202c530f2c34" xsi:nil="true"/>
    <Markets xmlns="1119c2e5-8fb9-4d5f-baf1-202c530f2c34"/>
    <OriginalSourceMarket xmlns="1119c2e5-8fb9-4d5f-baf1-202c530f2c34" xsi:nil="true"/>
    <PublishTargets xmlns="1119c2e5-8fb9-4d5f-baf1-202c530f2c34">OfficeOnline</PublishTargets>
    <ShowIn xmlns="1119c2e5-8fb9-4d5f-baf1-202c530f2c34">Show everywhere</ShowIn>
    <UACurrentWords xmlns="1119c2e5-8fb9-4d5f-baf1-202c530f2c34" xsi:nil="true"/>
    <TPApplication xmlns="1119c2e5-8fb9-4d5f-baf1-202c530f2c34" xsi:nil="true"/>
    <AssetExpire xmlns="1119c2e5-8fb9-4d5f-baf1-202c530f2c34">2100-01-01T00:00:00+00:00</AssetExpire>
    <CampaignTagsTaxHTField0 xmlns="1119c2e5-8fb9-4d5f-baf1-202c530f2c34">
      <Terms xmlns="http://schemas.microsoft.com/office/infopath/2007/PartnerControls"/>
    </CampaignTagsTaxHTField0>
    <LocLastLocAttemptVersionLookup xmlns="1119c2e5-8fb9-4d5f-baf1-202c530f2c34">134656</LocLastLocAttemptVersionLookup>
    <LocLastLocAttemptVersionTypeLookup xmlns="1119c2e5-8fb9-4d5f-baf1-202c530f2c34" xsi:nil="true"/>
    <AssetStart xmlns="1119c2e5-8fb9-4d5f-baf1-202c530f2c34">2011-11-08T08:03:09+00:00</AssetStart>
    <TPExecutable xmlns="1119c2e5-8fb9-4d5f-baf1-202c530f2c34" xsi:nil="true"/>
    <FriendlyTitle xmlns="1119c2e5-8fb9-4d5f-baf1-202c530f2c34" xsi:nil="true"/>
    <LocRecommendedHandoff xmlns="1119c2e5-8fb9-4d5f-baf1-202c530f2c34" xsi:nil="true"/>
    <TPAppVersion xmlns="1119c2e5-8fb9-4d5f-baf1-202c530f2c34" xsi:nil="true"/>
    <AcquiredFrom xmlns="1119c2e5-8fb9-4d5f-baf1-202c530f2c34">Internal MS</AcquiredFrom>
    <IsSearchable xmlns="1119c2e5-8fb9-4d5f-baf1-202c530f2c34">true</IsSearchable>
    <CSXSubmissionMarket xmlns="1119c2e5-8fb9-4d5f-baf1-202c530f2c34" xsi:nil="true"/>
    <Downloads xmlns="1119c2e5-8fb9-4d5f-baf1-202c530f2c34">0</Downloads>
    <EditorialStatus xmlns="1119c2e5-8fb9-4d5f-baf1-202c530f2c34">Complete</EditorialStatus>
    <ArtSampleDocs xmlns="1119c2e5-8fb9-4d5f-baf1-202c530f2c34" xsi:nil="true"/>
    <TrustLevel xmlns="1119c2e5-8fb9-4d5f-baf1-202c530f2c34">1 Microsoft Managed Content</TrustLevel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323D906E-F674-4BF6-9336-229833760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B89704-7625-4F37-9BB8-F2D0D5542B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C6D63B-830F-4DF1-A528-299C2A00EAE3}">
  <ds:schemaRefs>
    <ds:schemaRef ds:uri="http://schemas.microsoft.com/office/2006/metadata/properties"/>
    <ds:schemaRef ds:uri="http://schemas.microsoft.com/office/infopath/2007/PartnerControls"/>
    <ds:schemaRef ds:uri="1119c2e5-8fb9-4d5f-baf1-202c530f2c3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スポーツ部員募集チラシ</Template>
  <TotalTime>1273</TotalTime>
  <Words>104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HGS創英角ｺﾞｼｯｸUB</vt:lpstr>
      <vt:lpstr>Arial</vt:lpstr>
      <vt:lpstr>Calibri</vt:lpstr>
      <vt:lpstr>Wingdings</vt:lpstr>
      <vt:lpstr>A4サイズ新規ファイル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復興農学</dc:title>
  <dc:creator>溝口　勝</dc:creator>
  <cp:lastModifiedBy>溝口　勝</cp:lastModifiedBy>
  <cp:revision>24</cp:revision>
  <dcterms:created xsi:type="dcterms:W3CDTF">2020-10-05T05:02:11Z</dcterms:created>
  <dcterms:modified xsi:type="dcterms:W3CDTF">2020-10-12T08:06:08Z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</Properties>
</file>